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89" r:id="rId2"/>
    <p:sldId id="284" r:id="rId3"/>
    <p:sldId id="287" r:id="rId4"/>
    <p:sldId id="290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Elredor w" initials="Ew" lastIdx="2" clrIdx="1">
    <p:extLst>
      <p:ext uri="{19B8F6BF-5375-455C-9EA6-DF929625EA0E}">
        <p15:presenceInfo xmlns:p15="http://schemas.microsoft.com/office/powerpoint/2012/main" userId="18b8fde255143eb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8054"/>
    <a:srgbClr val="4F81BD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78580" autoAdjust="0"/>
  </p:normalViewPr>
  <p:slideViewPr>
    <p:cSldViewPr>
      <p:cViewPr varScale="1">
        <p:scale>
          <a:sx n="81" d="100"/>
          <a:sy n="81" d="100"/>
        </p:scale>
        <p:origin x="84" y="768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Ostatni slajd zawsze wygląda</a:t>
            </a:r>
            <a:r>
              <a:rPr lang="pl-PL" baseline="0" dirty="0"/>
              <a:t> tak </a:t>
            </a:r>
            <a:r>
              <a:rPr lang="pl-PL" baseline="0"/>
              <a:t>jak powyżej </a:t>
            </a:r>
            <a:r>
              <a:rPr lang="pl-PL" baseline="0">
                <a:sym typeface="Wingdings" panose="05000000000000000000" pitchFamily="2" charset="2"/>
              </a:rPr>
              <a:t>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50995-947C-4AE1-815D-E6DF7681EC96}" type="slidenum">
              <a:rPr lang="pl-PL" smtClean="0"/>
              <a:pPr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3699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Biały orzeł w koronie na czerwonym kwadratowym tle. Od góry do kwadratu tła przylega napis &quot;służba&quot;, zaś od dołu - napis &quot;cywilna&quot;. Tło napisów jest granatowe. " title="Logo służby cywilnej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80728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1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2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10" name="Obraz 9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Gra symulacyjna „Prezent”.</a:t>
            </a:r>
          </a:p>
        </p:txBody>
      </p:sp>
    </p:spTree>
    <p:extLst>
      <p:ext uri="{BB962C8B-B14F-4D97-AF65-F5344CB8AC3E}">
        <p14:creationId xmlns:p14="http://schemas.microsoft.com/office/powerpoint/2010/main" val="567359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Test końcowy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</p:spPr>
        <p:txBody>
          <a:bodyPr/>
          <a:lstStyle/>
          <a:p>
            <a:r>
              <a:rPr lang="pl-PL" dirty="0"/>
              <a:t>Podsumowanie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2636912"/>
            <a:ext cx="7920880" cy="16561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dirty="0"/>
              <a:t>Jak wykorzystam wiedzę z kursu w praktyce?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Rola doradców ds. etyki  w urzędach</a:t>
            </a:r>
          </a:p>
          <a:p>
            <a:pPr lvl="1" algn="ctr"/>
            <a:endParaRPr lang="pl-PL" sz="2800" dirty="0"/>
          </a:p>
          <a:p>
            <a:pPr lvl="1" algn="ctr"/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1850787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652867" y="2924944"/>
            <a:ext cx="555496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>
                <a:solidFill>
                  <a:schemeClr val="tx2"/>
                </a:solidFill>
              </a:rPr>
              <a:t>DZIĘKUJĘ ZA UWAGĘ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0" y="5805264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rgbClr val="376092"/>
                </a:solidFill>
              </a:rPr>
              <a:t>Program Szefa Służby Cywilnej wspierający budowę kultury uczciwości w służbie cywilnej</a:t>
            </a:r>
          </a:p>
        </p:txBody>
      </p:sp>
      <p:pic>
        <p:nvPicPr>
          <p:cNvPr id="4" name="Picture 2" title="Logo służby cywilnej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09240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69</TotalTime>
  <Words>46</Words>
  <Application>Microsoft Office PowerPoint</Application>
  <PresentationFormat>Pokaz na ekranie (4:3)</PresentationFormat>
  <Paragraphs>10</Paragraphs>
  <Slides>4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Motyw pakietu Office</vt:lpstr>
      <vt:lpstr>Gra symulacyjna „Prezent”.</vt:lpstr>
      <vt:lpstr>Test końcowy</vt:lpstr>
      <vt:lpstr>Podsumowanie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27</cp:revision>
  <dcterms:created xsi:type="dcterms:W3CDTF">2017-10-25T08:00:13Z</dcterms:created>
  <dcterms:modified xsi:type="dcterms:W3CDTF">2023-07-19T12:21:05Z</dcterms:modified>
</cp:coreProperties>
</file>